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0" r:id="rId4"/>
    <p:sldId id="276" r:id="rId5"/>
    <p:sldId id="274" r:id="rId6"/>
    <p:sldId id="259" r:id="rId7"/>
    <p:sldId id="275" r:id="rId8"/>
    <p:sldId id="261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6E7"/>
    <a:srgbClr val="C20E1A"/>
    <a:srgbClr val="2D4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5B5D6-9A86-4DE4-898A-0EF436D0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5CCA1B-1A8A-4224-AFB3-E0F6A1AC9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80D02C-3C1E-452B-9022-6313A4C4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3C9CAA-57FF-40A1-8ED6-3DA72AB7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F3919-4093-4A37-86DC-B7095A11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814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5C8C4-0EEB-4D34-8CB5-A2024D1A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84D1F5-6E4D-4628-915A-6617FEBC6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81944-6206-4CEE-8135-52ED84CD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952146-A370-4C10-B78A-BC1F88D1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AC2A7-8546-421B-833B-152BE9A1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956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493C6F-E8C1-4058-9028-FC43909DC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E95BF0-481A-476B-82F3-3F62D01C8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9C09B-C582-4805-A85F-80330ADA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D6FB01-119F-4E53-A5A9-B6C0618C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23C9DD-E08F-4319-87E2-7DDBCE42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16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A3782-4D1A-47C1-810A-1C3F3D18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46683-63A6-4E02-B7A2-5E7031B1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BF954-177D-457D-ACAC-BE52A686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8D4EA5-082C-42A3-8F24-443AD6E2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CCD24-B35D-4D84-A175-0CDDAD26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566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D2F66-1E78-4788-A2F8-7D2995C9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A8ADBE-8DB6-46A7-A12D-5B5C7547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81E6E9-319A-42E6-96DC-387DFD90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80FEC-D84E-4A4D-A399-135E11FF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5635E-D00A-4DC9-8505-AC3F8455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9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C873E-74C3-4EE3-8B07-3699FD34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FAF979-4AA6-4061-9355-8D306A4D9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1D3BC0-21C9-4147-A6BD-DD2A6D47C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6467E7-956C-471E-906A-E69844A7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0F5E31-AD1F-486C-BD9E-EB14BC6D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5B12EC-0FB4-4DB7-9A87-6B30B578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779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4E921-B7FA-43F1-838E-A17B906E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BA05D-093B-4398-8904-C3FA5EDB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A4EAFA-C237-424B-96ED-69231FD09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CA4B1E-C9F4-40E2-A6D7-7E4D71857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DE3C1B-5F27-4714-8BFA-39762600D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249700-B0CA-473D-9D0E-043E955D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A48D75-EBD1-4A6E-80E3-CC097679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19B085-8010-4752-B755-14F11C0D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023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45FC-1A50-4AA7-8DC6-CB588814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60465C-DFB0-4615-9B53-589CED5C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40C20-924E-48E2-94FF-7200F450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B41318-9520-4208-91AB-7598C71C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9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235FCE-4540-463E-81DF-262AB56D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D20377-66E1-47CD-958E-5BDF4CE9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9996FA-F7D7-45D7-9831-058F1E63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31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31475-3745-42B3-8EAB-6B3FE5EB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147C26-7C11-42F7-9980-54CC0492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9A2472-F57F-4A05-AFAF-34586B5B7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A821E2-A53D-448C-A374-AF3CEEC5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8CF233-90C7-4B0C-BB12-0C017EA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8DDED9-68EB-4A00-A294-5C3BBCDE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902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C55C6-A581-4369-AED9-AD253F09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2A15379-8E45-49B1-BDA4-025E8C985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4724C-61B8-48A7-BB60-8195698D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2C360-36FA-480C-80B9-27227135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64BD2E-C793-4F28-A7A2-6C49A286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078FCD-9437-464B-9DCA-D71C48E8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00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C96B48-3491-4900-AA6D-E31AE2BE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506E55-F517-4B7B-BF53-3AC35827F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AF4543-1BE4-413F-8EAD-E08DE65C2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7A986-DA68-4C44-8E00-98E768F70284}" type="datetimeFigureOut">
              <a:rPr lang="es-CO" smtClean="0"/>
              <a:t>22/05/2025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1C1721-C9FF-4E51-8502-FBDD560AE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98083-CB9A-42E2-A95A-64ECCEBDF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729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8" y="1843737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507" y="5477651"/>
            <a:ext cx="78121" cy="1081263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94F0FF74-37DC-49FB-975C-0895EC286ED9}"/>
              </a:ext>
            </a:extLst>
          </p:cNvPr>
          <p:cNvSpPr txBox="1">
            <a:spLocks/>
          </p:cNvSpPr>
          <p:nvPr/>
        </p:nvSpPr>
        <p:spPr>
          <a:xfrm>
            <a:off x="74644" y="3890865"/>
            <a:ext cx="5047861" cy="793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rgbClr val="2D43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Mapping: Aplicación web para la Gestión y Localización optimizada de Sitios en la universidad Tecnológica Comfenalco sede B</a:t>
            </a:r>
            <a:endParaRPr lang="es-CO" sz="1800" dirty="0">
              <a:solidFill>
                <a:srgbClr val="2D43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967463" y="5403101"/>
            <a:ext cx="4155042" cy="1249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Miguel Acosta García</a:t>
            </a:r>
          </a:p>
          <a:p>
            <a:pPr algn="l"/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Owen Meléndez González</a:t>
            </a:r>
          </a:p>
          <a:p>
            <a:pPr algn="l"/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Juan Rúa Capela</a:t>
            </a:r>
          </a:p>
          <a:p>
            <a:pPr algn="l"/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Camilo Pontón Rico</a:t>
            </a:r>
          </a:p>
        </p:txBody>
      </p:sp>
    </p:spTree>
    <p:extLst>
      <p:ext uri="{BB962C8B-B14F-4D97-AF65-F5344CB8AC3E}">
        <p14:creationId xmlns:p14="http://schemas.microsoft.com/office/powerpoint/2010/main" val="27570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43E6-45FF-48AF-8AE0-93D0A70C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8368" y="1734709"/>
            <a:ext cx="5159828" cy="719629"/>
          </a:xfrm>
        </p:spPr>
        <p:txBody>
          <a:bodyPr>
            <a:normAutofit fontScale="90000"/>
          </a:bodyPr>
          <a:lstStyle/>
          <a:p>
            <a:pPr algn="l"/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Descripción del problema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61" y="335448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416476" y="4507754"/>
            <a:ext cx="78121" cy="538168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5186452" y="2577676"/>
            <a:ext cx="6262209" cy="2264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/>
              <a:t>La falta de un sistema de búsqueda de sitios en la universidad representa un desafío que genera frustración y estrés en estudiantes, profesores al localizar sitios en la universidad tecnológico Comfenalco Sede B, resultando en una experiencia académica negativa, Además, provoca una pérdida de tiempo significativa, afectando la puntualidad y la imagen institucional en una era digital. resolver este problema es crucial para mejorar la calidad de vida académica y la eficiencia de la institución.</a:t>
            </a:r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2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600A37C-62D6-051B-66D8-6F128B9BD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27" y="1922993"/>
            <a:ext cx="5665237" cy="424105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A2FF583-593A-8E27-EC22-ABAD32896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6086" y="1283716"/>
            <a:ext cx="5159828" cy="719629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Árbol del problema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6ADCBA-DBDB-02B6-C5A2-3D5F7577D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606150" y="6054250"/>
            <a:ext cx="78121" cy="5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7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A2FF583-593A-8E27-EC22-ABAD32896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6126" y="1294588"/>
            <a:ext cx="5159828" cy="719629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Justificación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6ADCBA-DBDB-02B6-C5A2-3D5F7577D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226845" y="4413371"/>
            <a:ext cx="78121" cy="53816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A991C58-A4B1-6707-1CEE-54E604AA4EE7}"/>
              </a:ext>
            </a:extLst>
          </p:cNvPr>
          <p:cNvSpPr txBox="1"/>
          <p:nvPr/>
        </p:nvSpPr>
        <p:spPr>
          <a:xfrm>
            <a:off x="419878" y="1995592"/>
            <a:ext cx="108701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marR="154940" lvl="1" indent="179705" algn="just"/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implementación de un sistema de búsqueda optimizado es esencial para transformar</a:t>
            </a:r>
            <a:r>
              <a:rPr lang="es-ES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   experiencia de estudiantes</a:t>
            </a:r>
            <a:r>
              <a:rPr lang="es-ES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 profesores, esto proporciona una solución eficiente</a:t>
            </a:r>
            <a:r>
              <a:rPr lang="es-ES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s-ES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amigable</a:t>
            </a:r>
            <a:r>
              <a:rPr lang="es-ES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</a:t>
            </a:r>
            <a:r>
              <a:rPr lang="es-ES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minimiza</a:t>
            </a:r>
            <a:r>
              <a:rPr lang="es-ES" spc="-3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</a:t>
            </a:r>
            <a:r>
              <a:rPr lang="es-ES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frustración</a:t>
            </a:r>
            <a:r>
              <a:rPr lang="es-ES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s-ES" spc="-3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</a:t>
            </a:r>
            <a:r>
              <a:rPr lang="es-ES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estrés</a:t>
            </a:r>
            <a:r>
              <a:rPr lang="es-ES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asociados</a:t>
            </a:r>
            <a:r>
              <a:rPr lang="es-ES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</a:t>
            </a:r>
            <a:r>
              <a:rPr lang="es-ES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</a:t>
            </a:r>
            <a:r>
              <a:rPr lang="es-ES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ubicación de sitios dentro del campus, con esto, este enfoque</a:t>
            </a:r>
            <a:r>
              <a:rPr lang="es-ES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centrado en el usuario crea un entorno</a:t>
            </a:r>
            <a:r>
              <a:rPr lang="es-ES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académico</a:t>
            </a:r>
            <a:r>
              <a:rPr lang="es-ES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más</a:t>
            </a:r>
            <a:r>
              <a:rPr lang="es-ES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positivo</a:t>
            </a:r>
            <a:r>
              <a:rPr lang="es-ES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s-ES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orientado</a:t>
            </a:r>
            <a:r>
              <a:rPr lang="es-ES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</a:t>
            </a:r>
            <a:r>
              <a:rPr lang="es-ES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bienestar, impactando</a:t>
            </a:r>
            <a:r>
              <a:rPr lang="es-ES" spc="-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directamente</a:t>
            </a:r>
            <a:r>
              <a:rPr lang="es-ES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 la calidad de vida de todos los involucrados.</a:t>
            </a:r>
            <a:endParaRPr lang="es-CO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F570FF-A48F-1D0B-4660-8BFC0A35259E}"/>
              </a:ext>
            </a:extLst>
          </p:cNvPr>
          <p:cNvSpPr txBox="1"/>
          <p:nvPr/>
        </p:nvSpPr>
        <p:spPr>
          <a:xfrm>
            <a:off x="376334" y="3596492"/>
            <a:ext cx="108701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marR="154940" lvl="1" indent="179705" algn="just"/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 impacto de este sistema se refleja en diversos aspectos: mejora la eficiencia operativa al      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reducir los tiempos de búsqueda, fortalece la colaboración al facilitar la interacción dentro del campus, y fomenta un ambiente más dinámico y productivo.</a:t>
            </a:r>
          </a:p>
        </p:txBody>
      </p:sp>
    </p:spTree>
    <p:extLst>
      <p:ext uri="{BB962C8B-B14F-4D97-AF65-F5344CB8AC3E}">
        <p14:creationId xmlns:p14="http://schemas.microsoft.com/office/powerpoint/2010/main" val="22172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16" y="193742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3987702" y="1570710"/>
            <a:ext cx="2642647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Objetivo general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641954" y="3198977"/>
            <a:ext cx="78121" cy="538168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1321092" y="2588377"/>
            <a:ext cx="8920810" cy="1097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Desarrollar una aplicación web para gestionar la ubicación de sitios dentro del campus tecnológico Comfenalco sede b, que mejore significativamente la eficiencia y la experiencia de los usuarios al encontrar sus destinos.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EEDE4E2-BDB0-413E-9223-CFF53F5C13EC}"/>
              </a:ext>
            </a:extLst>
          </p:cNvPr>
          <p:cNvSpPr txBox="1">
            <a:spLocks/>
          </p:cNvSpPr>
          <p:nvPr/>
        </p:nvSpPr>
        <p:spPr>
          <a:xfrm>
            <a:off x="673861" y="5498308"/>
            <a:ext cx="647231" cy="719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6600" dirty="0">
                <a:solidFill>
                  <a:schemeClr val="bg1"/>
                </a:solidFill>
                <a:latin typeface="Anton" pitchFamily="2" charset="0"/>
              </a:rPr>
              <a:t>“</a:t>
            </a:r>
            <a:endParaRPr lang="es-CO" sz="660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673861" y="5521761"/>
            <a:ext cx="4759929" cy="90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sz="1800" dirty="0">
              <a:solidFill>
                <a:schemeClr val="bg1"/>
              </a:solidFill>
              <a:latin typeface="Antonio" pitchFamily="2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4522B4-45CD-B803-8CB7-89970B28E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1296"/>
            <a:ext cx="3172268" cy="11431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74D85C-EFCF-15E0-8D7D-36D2F91035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626"/>
          <a:stretch/>
        </p:blipFill>
        <p:spPr>
          <a:xfrm>
            <a:off x="9451980" y="5714840"/>
            <a:ext cx="274002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219495" y="1095808"/>
            <a:ext cx="3515583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2D438E"/>
                </a:solidFill>
                <a:latin typeface="Anton" pitchFamily="2" charset="0"/>
              </a:rPr>
              <a:t>Objetivos específicos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199561" y="5788252"/>
            <a:ext cx="78121" cy="538168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673862" y="3429000"/>
            <a:ext cx="4759929" cy="163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F09129-B9A0-EF39-F7F3-C5CDCF482F5A}"/>
              </a:ext>
            </a:extLst>
          </p:cNvPr>
          <p:cNvSpPr txBox="1"/>
          <p:nvPr/>
        </p:nvSpPr>
        <p:spPr>
          <a:xfrm>
            <a:off x="644815" y="2869296"/>
            <a:ext cx="1114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Codificar una aplicación web en Spring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gestionar la ubicación de sitios en el campus universitario, diseñando una interfaz atractiva y funcional con HTML y CSS para mejorar la experiencia del usuario, e integrando JavaScript para añadir dinamismo y funcionalidad.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C3314AE-CF9D-F3EC-2401-2ED43CE7E081}"/>
              </a:ext>
            </a:extLst>
          </p:cNvPr>
          <p:cNvSpPr txBox="1"/>
          <p:nvPr/>
        </p:nvSpPr>
        <p:spPr>
          <a:xfrm>
            <a:off x="673861" y="1832377"/>
            <a:ext cx="11056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Analizar las necesidades de los estudiantes y profesores a la hora de buscar un sitio en la facultad para diseñar un sistema de gestión de ubicación de sitios que satisfaga de manera eficiente y efectiva sus requerimientos y mejore su experiencia en el campus.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B02383A-5135-4142-BCAA-B9247634B702}"/>
              </a:ext>
            </a:extLst>
          </p:cNvPr>
          <p:cNvSpPr txBox="1"/>
          <p:nvPr/>
        </p:nvSpPr>
        <p:spPr>
          <a:xfrm>
            <a:off x="611631" y="3944996"/>
            <a:ext cx="11056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Verificar los datos que almacenan la información detallada sobre el usuario, para garantizar la integridad y la precisión de la información almacenada, así como para asegurar la seguridad de los datos del usuario y prevenir posibles errores o inconsistencias en el sistema.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D3E454A-5A89-3BA7-E7F3-F477438DFCD0}"/>
              </a:ext>
            </a:extLst>
          </p:cNvPr>
          <p:cNvSpPr txBox="1"/>
          <p:nvPr/>
        </p:nvSpPr>
        <p:spPr>
          <a:xfrm>
            <a:off x="644815" y="5020696"/>
            <a:ext cx="11423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Implementar las funcionalidades del sistema de gestión de ubicación para asegurar su operatividad, mediante la integración de herramientas necesarias y la implementación de características que mejoren la experiencia de usuario y el desempeño general del sistema.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44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12" y="90299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144850" y="1267051"/>
            <a:ext cx="3515583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solidFill>
                  <a:srgbClr val="2D438E"/>
                </a:solidFill>
                <a:latin typeface="Anton" pitchFamily="2" charset="0"/>
              </a:rPr>
              <a:t>Conclusiones</a:t>
            </a:r>
            <a:endParaRPr lang="es-CO" sz="28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03886" y="5129388"/>
            <a:ext cx="78121" cy="538168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673862" y="3429000"/>
            <a:ext cx="4759929" cy="163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D3E454A-5A89-3BA7-E7F3-F477438DFCD0}"/>
              </a:ext>
            </a:extLst>
          </p:cNvPr>
          <p:cNvSpPr txBox="1"/>
          <p:nvPr/>
        </p:nvSpPr>
        <p:spPr>
          <a:xfrm>
            <a:off x="611631" y="2005809"/>
            <a:ext cx="11423002" cy="3331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</a:pPr>
            <a:r>
              <a:rPr lang="es-CO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i="1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 conclusión, la implementación de un sistema eficiente de búsqueda de aulas en la universidad emerge como una necesidad. La falta de esta herramienta impacta adversamente la experiencia académica al generar frustración, estrés y pérdida de tiempo para estudiantes, profesores y visitantes. Además, esta problemática compromete la puntualidad y afecta la calidad de vida académica, especialmente para aquellos con necesidades especiales.</a:t>
            </a:r>
            <a:endParaRPr lang="es-CO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ts val="1500"/>
              </a:spcBef>
            </a:pPr>
            <a:r>
              <a:rPr lang="es-CO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r>
              <a:rPr lang="es-CO" sz="1800" i="1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 abordar estos desafíos, el proyecto no solo busca mejorar la eficiencia operativa y la gestión de recursos, sino también promover una experiencia educativa más positiva y equitativa. La inclusión de características diseñadas para la accesibilidad universal respalda principios éticos y normas que destacan la importancia de una experiencia académica de calidad, la puntualidad y la accesibilidad para todos los miembros de la comunidad universitaria.</a:t>
            </a:r>
            <a:r>
              <a:rPr lang="es-CO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5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2" y="332609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541341" y="2856207"/>
            <a:ext cx="5422138" cy="135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7200" dirty="0">
                <a:solidFill>
                  <a:srgbClr val="2D438E"/>
                </a:solidFill>
                <a:latin typeface="Anton" pitchFamily="2" charset="0"/>
              </a:rPr>
              <a:t>¡GRACIAS!</a:t>
            </a:r>
            <a:endParaRPr lang="es-CO" sz="7200" dirty="0">
              <a:solidFill>
                <a:srgbClr val="2D438E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237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593</Words>
  <Application>Microsoft Office PowerPoint</Application>
  <PresentationFormat>Panorámica</PresentationFormat>
  <Paragraphs>24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Anton</vt:lpstr>
      <vt:lpstr>Antonio</vt:lpstr>
      <vt:lpstr>Arial</vt:lpstr>
      <vt:lpstr>Calibri</vt:lpstr>
      <vt:lpstr>Calibri Light</vt:lpstr>
      <vt:lpstr>Wingdings</vt:lpstr>
      <vt:lpstr>Tema de Office</vt:lpstr>
      <vt:lpstr>Presentación de PowerPoint</vt:lpstr>
      <vt:lpstr>Descripción del problema</vt:lpstr>
      <vt:lpstr>Árbol del problema</vt:lpstr>
      <vt:lpstr>Justificación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</dc:title>
  <dc:creator>Duvan Peña Iriarte</dc:creator>
  <cp:lastModifiedBy>MIGUEL ANDRES ACOSTA</cp:lastModifiedBy>
  <cp:revision>23</cp:revision>
  <dcterms:created xsi:type="dcterms:W3CDTF">2025-01-15T15:44:09Z</dcterms:created>
  <dcterms:modified xsi:type="dcterms:W3CDTF">2025-05-23T01:11:58Z</dcterms:modified>
</cp:coreProperties>
</file>